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6" r:id="rId3"/>
    <p:sldId id="257" r:id="rId4"/>
    <p:sldId id="264" r:id="rId5"/>
    <p:sldId id="265" r:id="rId6"/>
    <p:sldId id="262" r:id="rId7"/>
    <p:sldId id="268" r:id="rId8"/>
    <p:sldId id="259" r:id="rId9"/>
    <p:sldId id="260" r:id="rId10"/>
    <p:sldId id="261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5CF88-E6C7-4C92-BD98-93F281196082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DAA09-157E-45A5-8038-9B942208F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84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AA09-157E-45A5-8038-9B942208FD0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73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60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16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24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14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7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18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13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41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39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2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54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31"/>
            <a:ext cx="9135310" cy="6811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424936" cy="2376264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«Матрешка – игровая»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79198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учреждение №23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Научно-методическое сопровождение инновационной деятельности педагогического коллектива программы по нравственно-патриотическому воспитанию детей дошкольного возраста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 гостях у Матрешки: говорим о России»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537321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 проекта: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Асяева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О.Л.,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М.Е.,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Тепикина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О.С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Царегородцева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treshka_russkaya_tsvetnaya_kvadrat.jpg"/>
          <p:cNvPicPr>
            <a:picLocks noChangeAspect="1"/>
          </p:cNvPicPr>
          <p:nvPr/>
        </p:nvPicPr>
        <p:blipFill>
          <a:blip r:embed="rId3" cstate="print"/>
          <a:srcRect l="10032" t="14995" r="10711" b="5747"/>
          <a:stretch>
            <a:fillRect/>
          </a:stretch>
        </p:blipFill>
        <p:spPr>
          <a:xfrm>
            <a:off x="395536" y="2204864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5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868" y="764704"/>
            <a:ext cx="7766248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i="1" dirty="0" smtClean="0"/>
              <a:t>Планируемый результат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2089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Дети познакомились с народными промыслами.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Имеют преставление об особенностях гжельской, городецкой, хохломской, дымковской, </a:t>
            </a:r>
            <a:r>
              <a:rPr lang="ru-RU" sz="2200" dirty="0" err="1" smtClean="0"/>
              <a:t>полхов-майданской</a:t>
            </a:r>
            <a:r>
              <a:rPr lang="ru-RU" sz="2200" dirty="0" smtClean="0"/>
              <a:t> росписей.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/>
              <a:t>Умеют различать виды росписей.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Могут применить полученные знания на  практике.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165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2" y="962025"/>
            <a:ext cx="9010650" cy="493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751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2197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xmlns="" val="378512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82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556792"/>
            <a:ext cx="7118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современном мире дети не имеют дела с предметами русского народного быта (игрушки, музыкальные инструменты); дети не знают русских народных игр, в том числе подвижных; плохо знают символику страны и их историю. Забываются истоки народной культуры, гаджеты вытесняют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народные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717032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познавательного интереса к русской народной культуре через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ознакомление с народными промыслами русского народа, русскими народными подвижными играми и организацию художественно-продуктивной и творческой деятельности во всех областях развития.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3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91"/>
            <a:ext cx="9144000" cy="6818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51545"/>
            <a:ext cx="893415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200" dirty="0" smtClean="0"/>
          </a:p>
          <a:p>
            <a:pPr algn="just"/>
            <a:r>
              <a:rPr lang="ru-RU" sz="2400" b="1" i="1" dirty="0" smtClean="0"/>
              <a:t>Задачи: 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u="sng" dirty="0" smtClean="0"/>
              <a:t>Развивающие: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/>
              <a:t>Развивать творческие способности детей </a:t>
            </a:r>
          </a:p>
          <a:p>
            <a:pPr marL="285750" indent="-285750" algn="just"/>
            <a:r>
              <a:rPr lang="ru-RU" sz="2200" dirty="0" smtClean="0"/>
              <a:t>	старшего дошкольного возраста средствами </a:t>
            </a:r>
          </a:p>
          <a:p>
            <a:pPr marL="285750" indent="-285750" algn="just"/>
            <a:r>
              <a:rPr lang="ru-RU" sz="2200" dirty="0" smtClean="0"/>
              <a:t>	народного декоративно-прикладного искусства</a:t>
            </a:r>
          </a:p>
          <a:p>
            <a:pPr algn="just"/>
            <a:endParaRPr lang="ru-RU" sz="2200" dirty="0">
              <a:solidFill>
                <a:prstClr val="black"/>
              </a:solidFill>
            </a:endParaRPr>
          </a:p>
          <a:p>
            <a:pPr algn="just"/>
            <a:r>
              <a:rPr lang="ru-RU" sz="2200" u="sng" dirty="0" smtClean="0"/>
              <a:t>Воспитательные:</a:t>
            </a:r>
            <a:endParaRPr lang="ru-RU" sz="2200" u="sng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/>
              <a:t>Воспитывать интерес к русскому народному творчеству </a:t>
            </a:r>
          </a:p>
          <a:p>
            <a:pPr marL="285750" indent="-285750" algn="just"/>
            <a:r>
              <a:rPr lang="ru-RU" sz="2200" dirty="0" smtClean="0"/>
              <a:t>	и уважение к труду народных мастеров-умельцев;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200" dirty="0"/>
          </a:p>
          <a:p>
            <a:pPr algn="just"/>
            <a:r>
              <a:rPr lang="ru-RU" sz="2200" u="sng" dirty="0" smtClean="0"/>
              <a:t>Образовательные</a:t>
            </a:r>
            <a:r>
              <a:rPr lang="ru-RU" sz="2200" u="sng" dirty="0"/>
              <a:t>:</a:t>
            </a:r>
            <a:r>
              <a:rPr lang="ru-RU" sz="2200" dirty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/>
              <a:t>формировать у детей умение </a:t>
            </a:r>
            <a:endParaRPr lang="ru-RU" sz="2200" dirty="0" smtClean="0"/>
          </a:p>
          <a:p>
            <a:pPr marL="285750" indent="-285750" algn="just"/>
            <a:r>
              <a:rPr lang="ru-RU" sz="2200" dirty="0" smtClean="0"/>
              <a:t>	различать </a:t>
            </a:r>
            <a:r>
              <a:rPr lang="ru-RU" sz="2200" dirty="0"/>
              <a:t>виды русского прикладного </a:t>
            </a:r>
            <a:r>
              <a:rPr lang="ru-RU" sz="2200" dirty="0" smtClean="0"/>
              <a:t>искусства</a:t>
            </a:r>
          </a:p>
          <a:p>
            <a:pPr marL="285750" indent="-285750" algn="just"/>
            <a:r>
              <a:rPr lang="ru-RU" sz="2200" dirty="0" smtClean="0"/>
              <a:t>	( гжель, хохлома, дымка и др.)  </a:t>
            </a:r>
          </a:p>
          <a:p>
            <a:pPr marL="285750" indent="-285750" algn="just"/>
            <a:r>
              <a:rPr lang="ru-RU" sz="2200" dirty="0" smtClean="0"/>
              <a:t>	по </a:t>
            </a:r>
            <a:r>
              <a:rPr lang="ru-RU" sz="2200" dirty="0"/>
              <a:t>основным стилевым признакам.</a:t>
            </a:r>
          </a:p>
          <a:p>
            <a:pPr algn="just"/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165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91"/>
            <a:ext cx="9144000" cy="68182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836712"/>
            <a:ext cx="8712968" cy="4641696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творческий, практико-ориентированный.</a:t>
            </a: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среднесрочный (сентябрь-январь).</a:t>
            </a: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возраста, 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педагоги, родители.</a:t>
            </a: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реализации проекта: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НОД, дидактические игры, рассматривание иллюстраций,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картинок, рисунков,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использование мультимедийных презентаций,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выставки детского творчества, беседы, совместные мероприятия, художественно-продуктивная деятельность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(аппликация, рисование, лепка),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чтение художественной литературы, работа с родителями.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Продукт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галерея народного творчества «Русские мастера».</a:t>
            </a:r>
          </a:p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Итоговое мероприятие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ярмарка мастеров.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0125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91"/>
            <a:ext cx="9144000" cy="6818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433" y="620688"/>
            <a:ext cx="8951513" cy="2359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/>
              <a:t>Этапы работы над проектом: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 smtClean="0"/>
              <a:t>1. Подготовительный этап</a:t>
            </a:r>
            <a:endParaRPr lang="ru-RU" sz="2200" dirty="0"/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информации,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методической литературы, 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конспектов занятий, мероприятий; приобретение оборудования, 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пособий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наглядного материала, подбор музыкального материала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тематическое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9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36" y="-252516"/>
            <a:ext cx="9649071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/>
              <a:t>Праздник «День рождения матрешки»</a:t>
            </a:r>
            <a:endParaRPr lang="ru-RU" sz="40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91" y="764704"/>
            <a:ext cx="4308336" cy="323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91" y="3789040"/>
            <a:ext cx="4344483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236" y="836712"/>
            <a:ext cx="4353948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237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32919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247"/>
            <a:ext cx="9144000" cy="6894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6864" cy="129614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69" y="0"/>
            <a:ext cx="4914688" cy="334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317"/>
            <a:ext cx="4946756" cy="3710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17977" y="188640"/>
            <a:ext cx="3957809" cy="577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100" b="1" dirty="0" smtClean="0"/>
              <a:t>2. Организационный </a:t>
            </a:r>
            <a:r>
              <a:rPr lang="ru-RU" sz="2100" b="1" dirty="0"/>
              <a:t>этап – реализация </a:t>
            </a:r>
            <a:r>
              <a:rPr lang="ru-RU" sz="2100" b="1" dirty="0" smtClean="0"/>
              <a:t>проекта (февраль-май)</a:t>
            </a:r>
            <a:endParaRPr lang="ru-RU" sz="2100" b="1" dirty="0"/>
          </a:p>
          <a:p>
            <a:pPr marL="388620" lvl="0" indent="-34290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2100" dirty="0" smtClean="0"/>
              <a:t>Февраль - Праздник </a:t>
            </a:r>
            <a:r>
              <a:rPr lang="ru-RU" sz="2100" dirty="0"/>
              <a:t>«День рождения Матрешки</a:t>
            </a:r>
            <a:r>
              <a:rPr lang="ru-RU" sz="2100" dirty="0" smtClean="0"/>
              <a:t>».</a:t>
            </a:r>
            <a:endParaRPr lang="ru-RU" sz="2100" dirty="0"/>
          </a:p>
          <a:p>
            <a:pPr marL="388620" indent="-34290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2100" dirty="0" smtClean="0"/>
              <a:t>Март -  «Сине-голубое чудо», «Городецкий </a:t>
            </a:r>
            <a:r>
              <a:rPr lang="ru-RU" sz="2100" dirty="0"/>
              <a:t>конь </a:t>
            </a:r>
            <a:r>
              <a:rPr lang="ru-RU" sz="2100" dirty="0" smtClean="0"/>
              <a:t>бежит».</a:t>
            </a:r>
            <a:endParaRPr lang="ru-RU" sz="2100" dirty="0"/>
          </a:p>
          <a:p>
            <a:pPr marL="388620" lvl="0" indent="-34290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2100" dirty="0" smtClean="0"/>
              <a:t>Апрель - «Золотая хохлома», </a:t>
            </a:r>
            <a:r>
              <a:rPr lang="ru-RU" sz="2100" dirty="0" err="1" smtClean="0"/>
              <a:t>Полхов</a:t>
            </a:r>
            <a:r>
              <a:rPr lang="ru-RU" sz="2100" dirty="0" smtClean="0"/>
              <a:t>-майдан.</a:t>
            </a:r>
            <a:endParaRPr lang="ru-RU" sz="2100" dirty="0"/>
          </a:p>
          <a:p>
            <a:pPr marL="388620" lvl="0" indent="-34290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r>
              <a:rPr lang="ru-RU" sz="2100" dirty="0" smtClean="0"/>
              <a:t>Май – «Дымковские мастера», ярмарка мастеров «Из России с любовью».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100" b="1" dirty="0" smtClean="0"/>
              <a:t>3. Заключение </a:t>
            </a:r>
            <a:r>
              <a:rPr lang="ru-RU" sz="2100" dirty="0"/>
              <a:t>– подведение итогов, оформление выставок рисунков и поделок, презентация продуктов проекта.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7235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44000" cy="6885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592" y="3282812"/>
            <a:ext cx="4516951" cy="3407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619"/>
            <a:ext cx="4369591" cy="327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9588" y="65559"/>
            <a:ext cx="4675953" cy="321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902" y="3282812"/>
            <a:ext cx="4568494" cy="342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60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331</Words>
  <Application>Microsoft Office PowerPoint</Application>
  <PresentationFormat>Экран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 «Матрешка – игровая»</vt:lpstr>
      <vt:lpstr>Слайд 2</vt:lpstr>
      <vt:lpstr>Слайд 3</vt:lpstr>
      <vt:lpstr>Слайд 4</vt:lpstr>
      <vt:lpstr>Слайд 5</vt:lpstr>
      <vt:lpstr>Праздник «День рождения матрешки»</vt:lpstr>
      <vt:lpstr>Слайд 7</vt:lpstr>
      <vt:lpstr> </vt:lpstr>
      <vt:lpstr>Слайд 9</vt:lpstr>
      <vt:lpstr>Планируемый результат  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«Матрешка - искусница»</dc:title>
  <dc:creator>Полинкус</dc:creator>
  <cp:lastModifiedBy>мбдоу</cp:lastModifiedBy>
  <cp:revision>50</cp:revision>
  <dcterms:created xsi:type="dcterms:W3CDTF">2019-05-12T18:57:21Z</dcterms:created>
  <dcterms:modified xsi:type="dcterms:W3CDTF">2024-04-08T05:56:05Z</dcterms:modified>
</cp:coreProperties>
</file>